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4" r:id="rId2"/>
    <p:sldId id="285" r:id="rId3"/>
    <p:sldId id="286" r:id="rId4"/>
    <p:sldId id="30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7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8858E-4D4C-400F-BDBD-D6B50657DA0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A3DB63-C4CA-439F-98BE-EEC0FCB15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63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 wound assessment is included in subject level dataset and in the longitudinal dataset!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A3DB63-C4CA-439F-98BE-EEC0FCB15E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50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D6293-810C-9FBC-3E05-84BC9A91D7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8676E3-2BC2-EEAF-94FA-F26BC75873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E7625-36A2-C444-AA8E-487C42519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E332B-B210-8147-1ACA-59A09AC0A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9D975-7805-2B3E-30C6-BFBC2255E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7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648E3-DD26-A155-3C2D-4916BE01E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105D40-5A4E-986A-0E7D-C1AA056D8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78094-51C5-3EFF-5528-3A002E491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E7B26-B7ED-4A14-B281-F56A780D8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758E0-A6FB-15CF-713A-4FE863B20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0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4CB8BC-D606-47F9-9C1F-00AC735822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D4103A-B519-F06C-CC5F-4659CF812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52F11-F4C3-D8CE-D59E-FB7A50910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08236-08F1-A3F1-85A9-BF934F202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D2666-158D-5F58-3B0A-5D228DF6D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9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0F73F-5D89-4816-818C-D2083A341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2588D-4ADC-6F2F-CB1B-BBFE42543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0442A-119E-644D-B434-3C2FEE8F5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31C57-F0F1-1ADE-394A-CAECE2F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C3B78-9AB4-CF08-6D9F-21A57C863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23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D27E-E78F-8A3E-8109-A30104EDF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93422-783D-EAEC-415D-CCA0560A7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B1BFA-F17E-18E3-7C95-C1A480FD2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8D9C9-4482-0C5B-43BA-5A7E2284C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E4951-5EFD-38A5-D2E4-1A79BF918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99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88E50-2900-48C1-D4B0-C49517A01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1C627-4937-2199-1E68-7DD719D5AB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76EE81-6748-77D6-8A65-B6B5DDEDA7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BE2389-5F1E-1263-7BE5-2785D3181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88B8F-BF09-6631-3DB8-11963C3A1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7FC41F-0A69-572B-74DE-0EDA89D12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28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0C10F-13B0-5865-557E-8563E00B9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01BB8-954E-5627-88A0-D513D3BD5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4ACBEB-4C40-077C-9908-E227BBC6F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A676E9-4096-3B11-9A20-7646644948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17A942-2ED8-9DB0-D538-D0F9812DB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CFD423-DE46-78DB-278B-009B516D4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F73CA8-8C3B-69F9-CD60-7E114EDB2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5A481F-67BA-96CC-83BE-556BFEF1F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46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93141-50AC-5FA3-1BCA-C13FB63C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FF2492-B43B-045E-3F26-FD9CF57EA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5A3CE4-C61F-2B19-5B52-9667ED8F9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4004-8E9E-2CEB-E3B7-D6FF035B2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85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6D4771-46F9-BC88-7863-6E355DC73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31BDD3-C002-2E9A-DD4B-D5921E06E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A794A5-B008-0C3E-F1BC-EC0C8583F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17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2D7D9-CAC9-8832-AC10-60003B190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4EB97-3472-B2B8-03BE-8BEFEC41E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480FAA-6F50-7620-74D0-69787BEB9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CB80A2-E2B1-5549-D8CD-472D9ECEE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506BA-85C9-3631-CF5A-EC76CCC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53EBDF-1B36-FA01-A530-72ED71F3D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54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BCFCF-6A9C-6F37-C4FB-B6DA04D2D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D249F5-A10E-EAFF-8FB4-B00109ECEB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B1BBB-8312-613D-32AA-21AD4D8686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38D7B-D78A-C48F-BEC6-1C0A39B5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8123B-95A2-5C5C-C07F-99BC6AE35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D188D-ED26-2DD0-99C6-E573AE6A5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33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E4631-4105-93F0-5BF9-308D788EB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3EC8B-36EF-1FB5-84BE-DB5A730B1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03A8-1EDC-0525-FE5D-4810C6D598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D5F880-23F3-4386-BFB0-65408A42D48F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3B891-DEB2-07DD-BCD3-586C2695D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89800-8542-391C-F29D-70CED57462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0E30B7-57B7-439D-94B3-9194EAB48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09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D9084-81D8-4C88-B68A-2CA3B376A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DFC Master Protocol </a:t>
            </a:r>
            <a:br>
              <a:rPr lang="en-US" dirty="0"/>
            </a:br>
            <a:r>
              <a:rPr lang="en-US" dirty="0"/>
              <a:t>Schedule of Activities</a:t>
            </a:r>
          </a:p>
        </p:txBody>
      </p:sp>
    </p:spTree>
    <p:extLst>
      <p:ext uri="{BB962C8B-B14F-4D97-AF65-F5344CB8AC3E}">
        <p14:creationId xmlns:p14="http://schemas.microsoft.com/office/powerpoint/2010/main" val="3831858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62B35A2-6DC2-0ED3-29EF-B14306922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282" y="242443"/>
            <a:ext cx="9745435" cy="637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247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43A32AC-7A8C-7EA8-8C9B-F1D00491D5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8519" y="109074"/>
            <a:ext cx="9754961" cy="6639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081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430FA6E-1E61-AE26-0A2D-FEE34572A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703" y="1428471"/>
            <a:ext cx="9802593" cy="400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64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23</Words>
  <Application>Microsoft Office PowerPoint</Application>
  <PresentationFormat>Widescreen</PresentationFormat>
  <Paragraphs>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DFC Master Protocol  Schedule of Activities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Kolenic, Giselle</dc:creator>
  <cp:lastModifiedBy>Kolenic, Giselle</cp:lastModifiedBy>
  <cp:revision>29</cp:revision>
  <dcterms:created xsi:type="dcterms:W3CDTF">2025-03-24T18:17:17Z</dcterms:created>
  <dcterms:modified xsi:type="dcterms:W3CDTF">2025-09-10T19:09:05Z</dcterms:modified>
</cp:coreProperties>
</file>